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4"/>
  </p:notesMasterIdLst>
  <p:sldIdLst>
    <p:sldId id="256" r:id="rId2"/>
    <p:sldId id="259" r:id="rId3"/>
    <p:sldId id="303" r:id="rId4"/>
    <p:sldId id="258" r:id="rId5"/>
    <p:sldId id="305" r:id="rId6"/>
    <p:sldId id="260" r:id="rId7"/>
    <p:sldId id="262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307" r:id="rId19"/>
    <p:sldId id="308" r:id="rId20"/>
    <p:sldId id="311" r:id="rId21"/>
    <p:sldId id="310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3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0D526-0E57-4B22-8758-4F66D89711BA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4D073-2D1A-47F6-8586-2CA17D9704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07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7212" y="4308764"/>
            <a:ext cx="717215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i="1" cap="none" spc="50" dirty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Викторина </a:t>
            </a:r>
            <a:r>
              <a:rPr lang="ru-RU" sz="4800" b="1" i="1" cap="none" spc="50" dirty="0" smtClean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800" b="1" i="1" cap="none" spc="50" dirty="0" smtClean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i="1" cap="none" spc="50" dirty="0" smtClean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4800" b="1" i="1" cap="none" spc="50" dirty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Азбука </a:t>
            </a:r>
            <a:r>
              <a:rPr lang="ru-RU" sz="4800" b="1" i="1" cap="none" spc="50" dirty="0" smtClean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здорового</a:t>
            </a:r>
          </a:p>
          <a:p>
            <a:pPr algn="ctr"/>
            <a:r>
              <a:rPr lang="ru-RU" sz="4800" b="1" i="1" cap="none" spc="50" dirty="0" smtClean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i="1" cap="none" spc="50" dirty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питания</a:t>
            </a:r>
            <a:r>
              <a:rPr lang="ru-RU" sz="4800" b="1" i="1" cap="none" spc="50" dirty="0" smtClean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4800" b="1" cap="none" spc="50" dirty="0">
              <a:ln w="38100"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8" name="Picture 4" descr="C:\Users\Надежда\Desktop\TQQriLuzT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4608"/>
            <a:ext cx="5688632" cy="41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51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692696"/>
            <a:ext cx="7124700" cy="1384300"/>
          </a:xfrm>
        </p:spPr>
        <p:txBody>
          <a:bodyPr/>
          <a:lstStyle/>
          <a:p>
            <a:pPr algn="ctr"/>
            <a:r>
              <a:rPr lang="ru-RU" sz="3600" i="1" dirty="0" smtClean="0">
                <a:latin typeface="Century Gothic" panose="020B0502020202020204" pitchFamily="34" charset="0"/>
              </a:rPr>
              <a:t>Помидоры</a:t>
            </a:r>
            <a:endParaRPr lang="ru-RU" sz="3600" i="1" dirty="0">
              <a:latin typeface="Century Gothic" panose="020B0502020202020204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86995"/>
            <a:ext cx="7344816" cy="489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87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Лимон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772816"/>
            <a:ext cx="731331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172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Морковка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6978352" cy="523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627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Огурцы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99" y="1772817"/>
            <a:ext cx="5212125" cy="423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21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Яблоко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1755265"/>
            <a:ext cx="4111476" cy="434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847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Груша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877522"/>
            <a:ext cx="3927202" cy="445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666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Апельсин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844824"/>
            <a:ext cx="4835376" cy="483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072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" y="188640"/>
            <a:ext cx="8697416" cy="652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554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75724"/>
            <a:ext cx="7736987" cy="1385124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4 тур «Помоги собрать»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8" y="2348880"/>
            <a:ext cx="4150436" cy="255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348880"/>
            <a:ext cx="4117381" cy="256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706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" y="13541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6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i="1" dirty="0" smtClean="0">
                <a:latin typeface="Century Gothic" panose="020B0502020202020204" pitchFamily="34" charset="0"/>
              </a:rPr>
              <a:t>Представление команд</a:t>
            </a:r>
            <a:endParaRPr lang="ru-RU" sz="4400" i="1" dirty="0">
              <a:latin typeface="Century Gothic" panose="020B0502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44824"/>
            <a:ext cx="3147824" cy="576262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«</a:t>
            </a:r>
            <a:r>
              <a:rPr lang="ru-RU" sz="3200" i="1" dirty="0" err="1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Апельсинки</a:t>
            </a: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»</a:t>
            </a:r>
            <a:endParaRPr lang="ru-RU" sz="3200" i="1" dirty="0">
              <a:solidFill>
                <a:schemeClr val="accent4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3600" i="1" dirty="0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«</a:t>
            </a:r>
            <a:r>
              <a:rPr lang="ru-RU" sz="3600" i="1" dirty="0" err="1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Витаминки</a:t>
            </a:r>
            <a:r>
              <a:rPr lang="ru-RU" sz="3600" i="1" dirty="0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»</a:t>
            </a:r>
            <a:endParaRPr lang="ru-RU" sz="3600" i="1" dirty="0">
              <a:solidFill>
                <a:schemeClr val="accent4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C:\Users\Надежда\Desktop\U_nw2g2nc1Vm854P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2055"/>
            <a:ext cx="3744416" cy="388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дежда\Desktop\витамины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7" y="2585917"/>
            <a:ext cx="4064113" cy="293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4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643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556792"/>
            <a:ext cx="7125113" cy="3168352"/>
          </a:xfrm>
        </p:spPr>
        <p:txBody>
          <a:bodyPr/>
          <a:lstStyle/>
          <a:p>
            <a:r>
              <a:rPr lang="ru-RU" sz="8800" dirty="0" smtClean="0">
                <a:solidFill>
                  <a:srgbClr val="FF0000"/>
                </a:solidFill>
              </a:rPr>
              <a:t>МОЛОДЦЫ!</a:t>
            </a:r>
            <a:endParaRPr lang="ru-RU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66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i="1" dirty="0" smtClean="0">
                <a:latin typeface="Century Gothic" panose="020B0502020202020204" pitchFamily="34" charset="0"/>
              </a:rPr>
              <a:t>Спасибо за внимание!</a:t>
            </a:r>
            <a:endParaRPr lang="ru-RU" sz="4400" i="1" dirty="0">
              <a:latin typeface="Century Gothic" panose="020B0502020202020204" pitchFamily="34" charset="0"/>
            </a:endParaRPr>
          </a:p>
        </p:txBody>
      </p:sp>
      <p:pic>
        <p:nvPicPr>
          <p:cNvPr id="22530" name="Picture 2" descr="C:\Users\Надежда\Desktop\jjPYguvd41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909907"/>
            <a:ext cx="7124700" cy="384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33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Разминка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919175" cy="488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0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404664"/>
            <a:ext cx="7125113" cy="936105"/>
          </a:xfrm>
        </p:spPr>
        <p:txBody>
          <a:bodyPr/>
          <a:lstStyle/>
          <a:p>
            <a:pPr algn="ctr"/>
            <a:r>
              <a:rPr lang="ru-RU" sz="60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 тур</a:t>
            </a:r>
            <a:endParaRPr lang="ru-RU" sz="6000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614102" cy="496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67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6621057" cy="924475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2 ТУР «ВИТАМИНЫ»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320480" cy="360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371417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699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Надежда\Desktop\kuowpu12BC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868642" cy="262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Надежда\Desktop\file_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40391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адежда\Desktop\IvpALMyWDr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28032"/>
            <a:ext cx="3275887" cy="32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845193" cy="1356523"/>
          </a:xfrm>
        </p:spPr>
        <p:txBody>
          <a:bodyPr/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3 тур «Кто </a:t>
            </a:r>
            <a:r>
              <a:rPr lang="ru-RU" sz="54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знает- тот </a:t>
            </a:r>
            <a:r>
              <a:rPr lang="ru-RU" sz="54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     отвечает»</a:t>
            </a:r>
            <a:endParaRPr lang="ru-RU" sz="5400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roduct-store.ru/upload/iblock/13a/2ab085d5-518a-11dd-a6a0-000c6ecfc7ba_485f0e21-77ee-11dd-84c1-000423d622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52" y="2000193"/>
            <a:ext cx="6751707" cy="453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675725"/>
            <a:ext cx="7090947" cy="881068"/>
          </a:xfrm>
        </p:spPr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артофель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522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1385124"/>
          </a:xfrm>
        </p:spPr>
        <p:txBody>
          <a:bodyPr/>
          <a:lstStyle/>
          <a:p>
            <a:pPr algn="ctr"/>
            <a:r>
              <a:rPr lang="ru-RU" sz="3600" i="1" dirty="0" smtClean="0">
                <a:latin typeface="Century Gothic" panose="020B0502020202020204" pitchFamily="34" charset="0"/>
              </a:rPr>
              <a:t>Капуста</a:t>
            </a:r>
            <a:endParaRPr lang="ru-RU" sz="3600" i="1" dirty="0">
              <a:latin typeface="Century Gothic" panose="020B0502020202020204" pitchFamily="34" charset="0"/>
            </a:endParaRPr>
          </a:p>
        </p:txBody>
      </p:sp>
      <p:pic>
        <p:nvPicPr>
          <p:cNvPr id="10242" name="Picture 2" descr="http://data5.i.gallery.ru/albums/gallery/2581-27cd4-10617291-m750x7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5958662" cy="47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87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Банан</a:t>
            </a:r>
            <a:endParaRPr lang="ru-RU" dirty="0"/>
          </a:p>
        </p:txBody>
      </p:sp>
      <p:pic>
        <p:nvPicPr>
          <p:cNvPr id="11266" name="Picture 2" descr="https://tutknow.ru/uploads/posts/2016-02/1455125659_banany-v-bodibildin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" b="15087"/>
          <a:stretch/>
        </p:blipFill>
        <p:spPr bwMode="auto">
          <a:xfrm>
            <a:off x="683568" y="1772816"/>
            <a:ext cx="76829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87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280</TotalTime>
  <Words>47</Words>
  <Application>Microsoft Office PowerPoint</Application>
  <PresentationFormat>Экран (4:3)</PresentationFormat>
  <Paragraphs>22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Spring</vt:lpstr>
      <vt:lpstr>Презентация PowerPoint</vt:lpstr>
      <vt:lpstr>Представление команд</vt:lpstr>
      <vt:lpstr>Разминка</vt:lpstr>
      <vt:lpstr>1 тур</vt:lpstr>
      <vt:lpstr>2 ТУР «ВИТАМИНЫ»</vt:lpstr>
      <vt:lpstr>3 тур «Кто знает- тот       отвечает»</vt:lpstr>
      <vt:lpstr>Картофель</vt:lpstr>
      <vt:lpstr>Капуста</vt:lpstr>
      <vt:lpstr>Банан</vt:lpstr>
      <vt:lpstr>Помидоры</vt:lpstr>
      <vt:lpstr>Лимон</vt:lpstr>
      <vt:lpstr>Морковка</vt:lpstr>
      <vt:lpstr>Огурцы</vt:lpstr>
      <vt:lpstr>Яблоко</vt:lpstr>
      <vt:lpstr>Груша</vt:lpstr>
      <vt:lpstr>Апельсин</vt:lpstr>
      <vt:lpstr>Презентация PowerPoint</vt:lpstr>
      <vt:lpstr>4 тур «Помоги собрать»</vt:lpstr>
      <vt:lpstr>Презентация PowerPoint</vt:lpstr>
      <vt:lpstr>Презентация PowerPoint</vt:lpstr>
      <vt:lpstr>МОЛОДЦЫ!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ПК</cp:lastModifiedBy>
  <cp:revision>23</cp:revision>
  <dcterms:created xsi:type="dcterms:W3CDTF">2016-02-09T12:04:03Z</dcterms:created>
  <dcterms:modified xsi:type="dcterms:W3CDTF">2022-03-31T03:31:33Z</dcterms:modified>
</cp:coreProperties>
</file>