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sldIdLst>
    <p:sldId id="258" r:id="rId4"/>
    <p:sldId id="289" r:id="rId5"/>
    <p:sldId id="290" r:id="rId6"/>
    <p:sldId id="291" r:id="rId7"/>
    <p:sldId id="263" r:id="rId8"/>
    <p:sldId id="298" r:id="rId9"/>
    <p:sldId id="299" r:id="rId10"/>
    <p:sldId id="300" r:id="rId11"/>
    <p:sldId id="301" r:id="rId12"/>
    <p:sldId id="302" r:id="rId13"/>
    <p:sldId id="295" r:id="rId14"/>
    <p:sldId id="296" r:id="rId15"/>
    <p:sldId id="297" r:id="rId16"/>
    <p:sldId id="288" r:id="rId17"/>
    <p:sldId id="303" r:id="rId18"/>
    <p:sldId id="304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B97F8-D134-4DBA-A482-9C07D4D6AD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8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A34D3-8490-40A0-BF10-56366E5CD08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4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74FAB-97C4-4C53-966E-1634416800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55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B97F8-D134-4DBA-A482-9C07D4D6AD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81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9561B-924A-42A2-8B49-C4850D04516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61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05B6-85DF-4766-B23D-ACBD895C25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42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7AA84-9BBB-4410-8651-F0011D6196B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72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85FE3-B270-4DEC-A121-249978B926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99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39701-A9D7-40A5-8344-4D0B6FFC49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D11BF-E7E5-4E77-9A9A-B1C18DC37C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E9EB8-BC67-4EAA-969F-ACF46C7022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6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9561B-924A-42A2-8B49-C4850D04516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71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CC91F-105A-4390-A837-A5A69DF0B5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31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A34D3-8490-40A0-BF10-56366E5CD08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23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74FAB-97C4-4C53-966E-1634416800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92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AFA74-0481-48FB-ADDA-DE29364D7C0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0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BFD0A-E8C4-4417-9EA4-998C8C97B2A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3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50F3E-35A4-40EC-8348-F9AC40578EC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88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92326-A28D-468E-B3D8-AEFECFF46FB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47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274AF-9BFD-46B6-B4FB-7AFBF1EA6AD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40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A4733-72E7-45DB-9CC9-304ABE8465C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52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E4CF8-0AF7-4465-83BB-FE14BE63CED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6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05B6-85DF-4766-B23D-ACBD895C25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02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BA1AB-9D00-4C4E-ACB5-B7015E430A1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12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1CB88-299F-4E59-A2F7-91FBA741D74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34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2F576-CFD9-4DE2-BBCE-DA1B4808A65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70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4E3FB-FEB1-4D89-AE2F-E4919A81199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0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7AA84-9BBB-4410-8651-F0011D6196B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6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85FE3-B270-4DEC-A121-249978B926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3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39701-A9D7-40A5-8344-4D0B6FFC49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41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D11BF-E7E5-4E77-9A9A-B1C18DC37C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5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E9EB8-BC67-4EAA-969F-ACF46C7022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3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CC91F-105A-4390-A837-A5A69DF0B5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C17938-8118-4AA0-9988-8C385820F40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0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C17938-8118-4AA0-9988-8C385820F40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3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3BE51D-E8D9-4B1B-BD2C-6A56765666CA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9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9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779463"/>
            <a:ext cx="4395787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117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21" y="-27384"/>
            <a:ext cx="9181021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99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78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05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" y="18374"/>
            <a:ext cx="9129679" cy="671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944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5"/>
            <a:ext cx="9143999" cy="684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439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1677" r="13731"/>
          <a:stretch/>
        </p:blipFill>
        <p:spPr bwMode="auto">
          <a:xfrm>
            <a:off x="2195736" y="548680"/>
            <a:ext cx="4396924" cy="543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852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756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0" y="-47960"/>
            <a:ext cx="9159940" cy="690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908720"/>
            <a:ext cx="5688632" cy="508918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Команды: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2859272" cy="295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4"/>
            <a:ext cx="2668269" cy="264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85184"/>
            <a:ext cx="179863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13716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95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764704"/>
            <a:ext cx="4752528" cy="65293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Разминка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844824"/>
            <a:ext cx="5544616" cy="42813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 «ДА и НЕТ»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26850"/>
            <a:ext cx="2574920" cy="1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77" y="2626851"/>
            <a:ext cx="2417546" cy="1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90" y="4437112"/>
            <a:ext cx="269665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05221"/>
            <a:ext cx="2232248" cy="148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84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"/>
          <a:stretch/>
        </p:blipFill>
        <p:spPr bwMode="auto">
          <a:xfrm>
            <a:off x="-16319" y="0"/>
            <a:ext cx="91603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22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85913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911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34210"/>
            <a:ext cx="5236193" cy="52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40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36118"/>
            <a:ext cx="51845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60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548681"/>
            <a:ext cx="5256585" cy="526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48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20" y="548680"/>
            <a:ext cx="5656396" cy="533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674931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9</Words>
  <Application>Microsoft Office PowerPoint</Application>
  <PresentationFormat>Экран (4:3)</PresentationFormat>
  <Paragraphs>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Оформление по умолчанию</vt:lpstr>
      <vt:lpstr>2_Оформление по умолчанию</vt:lpstr>
      <vt:lpstr>3_Оформление по умолчанию</vt:lpstr>
      <vt:lpstr>Презентация PowerPoint</vt:lpstr>
      <vt:lpstr>Команды:</vt:lpstr>
      <vt:lpstr>Разминка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91</cp:revision>
  <dcterms:created xsi:type="dcterms:W3CDTF">2015-03-27T17:08:03Z</dcterms:created>
  <dcterms:modified xsi:type="dcterms:W3CDTF">2022-03-31T01:11:00Z</dcterms:modified>
</cp:coreProperties>
</file>