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67" r:id="rId4"/>
    <p:sldId id="268" r:id="rId5"/>
    <p:sldId id="269" r:id="rId6"/>
    <p:sldId id="270" r:id="rId7"/>
    <p:sldId id="278" r:id="rId8"/>
    <p:sldId id="284" r:id="rId9"/>
    <p:sldId id="279" r:id="rId10"/>
    <p:sldId id="28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CFC"/>
    <a:srgbClr val="531EE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>
        <p:scale>
          <a:sx n="123" d="100"/>
          <a:sy n="123" d="100"/>
        </p:scale>
        <p:origin x="-9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6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8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7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3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8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9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7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3488-80AB-4434-94D0-B51DD761721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B114-904D-4941-AA5E-C6B71C197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8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97" y="226402"/>
            <a:ext cx="11804822" cy="62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6"/>
          <a:stretch/>
        </p:blipFill>
        <p:spPr>
          <a:xfrm>
            <a:off x="98401" y="461317"/>
            <a:ext cx="11840811" cy="5611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7838" y="2066971"/>
            <a:ext cx="8962767" cy="240065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0CF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финал</a:t>
            </a:r>
            <a:endParaRPr lang="ru-RU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90CF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1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/>
          <a:stretch/>
        </p:blipFill>
        <p:spPr bwMode="auto">
          <a:xfrm>
            <a:off x="493325" y="32819"/>
            <a:ext cx="11200146" cy="682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1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7464" y="234046"/>
            <a:ext cx="816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 КОНКУРС 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«Разминка»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4" y="2386370"/>
            <a:ext cx="11840941" cy="16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002" y="234046"/>
            <a:ext cx="117445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КОНКУРС 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«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быстрее</a:t>
            </a:r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067" b="-2038"/>
          <a:stretch/>
        </p:blipFill>
        <p:spPr bwMode="auto">
          <a:xfrm>
            <a:off x="3587857" y="1725027"/>
            <a:ext cx="5788617" cy="33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186" y="234046"/>
            <a:ext cx="111200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КОНКУРС 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Математичесий</a:t>
            </a:r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9" b="50000"/>
          <a:stretch/>
        </p:blipFill>
        <p:spPr bwMode="auto">
          <a:xfrm>
            <a:off x="7663911" y="2104707"/>
            <a:ext cx="1852047" cy="110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1" t="54068" r="32167" b="9618"/>
          <a:stretch/>
        </p:blipFill>
        <p:spPr bwMode="auto">
          <a:xfrm>
            <a:off x="461073" y="2355742"/>
            <a:ext cx="1472339" cy="8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r="68696" b="3549"/>
          <a:stretch/>
        </p:blipFill>
        <p:spPr bwMode="auto">
          <a:xfrm>
            <a:off x="1316951" y="4718733"/>
            <a:ext cx="1232922" cy="216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36" y="230442"/>
            <a:ext cx="1940866" cy="14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82" y="4811659"/>
            <a:ext cx="2169762" cy="20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39" y="1686092"/>
            <a:ext cx="2566557" cy="187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09" y="4617497"/>
            <a:ext cx="4038896" cy="22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464" y="234046"/>
            <a:ext cx="91051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«КОНКУРС </a:t>
            </a:r>
          </a:p>
          <a:p>
            <a:r>
              <a:rPr lang="ru-RU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капитанов»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 r="752"/>
          <a:stretch/>
        </p:blipFill>
        <p:spPr bwMode="auto">
          <a:xfrm>
            <a:off x="2700563" y="2797444"/>
            <a:ext cx="6373696" cy="407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291"/>
          </a:xfrm>
        </p:spPr>
        <p:txBody>
          <a:bodyPr>
            <a:noAutofit/>
          </a:bodyPr>
          <a:lstStyle/>
          <a:p>
            <a:pPr lvl="0" algn="ctr"/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64" y="1015314"/>
            <a:ext cx="3783998" cy="37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417" y="294469"/>
            <a:ext cx="110425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 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«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Противоположности»                  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/>
          <a:stretch/>
        </p:blipFill>
        <p:spPr bwMode="auto">
          <a:xfrm>
            <a:off x="3595608" y="1794078"/>
            <a:ext cx="5401158" cy="353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613" y="168676"/>
            <a:ext cx="11068155" cy="693789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02516" cy="686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37</Words>
  <Application>Microsoft Office PowerPoint</Application>
  <PresentationFormat>Произвольный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КОНКУРС     Музыкальный </vt:lpstr>
      <vt:lpstr>Презентация PowerPoint</vt:lpstr>
      <vt:lpstr>  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 лапки, Лапки  цап-    царапки.</dc:title>
  <dc:creator>Наташа</dc:creator>
  <cp:lastModifiedBy>ПК</cp:lastModifiedBy>
  <cp:revision>37</cp:revision>
  <dcterms:created xsi:type="dcterms:W3CDTF">2015-12-06T12:21:24Z</dcterms:created>
  <dcterms:modified xsi:type="dcterms:W3CDTF">2021-12-02T04:36:23Z</dcterms:modified>
</cp:coreProperties>
</file>